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notesMasterIdLst>
    <p:notesMasterId r:id="rId10"/>
  </p:notesMasterIdLst>
  <p:sldIdLst>
    <p:sldId id="257" r:id="rId2"/>
    <p:sldId id="289" r:id="rId3"/>
    <p:sldId id="285" r:id="rId4"/>
    <p:sldId id="281" r:id="rId5"/>
    <p:sldId id="287" r:id="rId6"/>
    <p:sldId id="282" r:id="rId7"/>
    <p:sldId id="286" r:id="rId8"/>
    <p:sldId id="278"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5CC3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36102" autoAdjust="0"/>
    <p:restoredTop sz="95196" autoAdjust="0"/>
  </p:normalViewPr>
  <p:slideViewPr>
    <p:cSldViewPr snapToGrid="0">
      <p:cViewPr varScale="1">
        <p:scale>
          <a:sx n="74" d="100"/>
          <a:sy n="74" d="100"/>
        </p:scale>
        <p:origin x="72" y="31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g>
</file>

<file path=ppt/media/image10.jpg>
</file>

<file path=ppt/media/image2.jpg>
</file>

<file path=ppt/media/image3.png>
</file>

<file path=ppt/media/image4.jpg>
</file>

<file path=ppt/media/image5.jpg>
</file>

<file path=ppt/media/image6.jpg>
</file>

<file path=ppt/media/image7.jp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C42E3E9-489F-4B76-9A49-30D4BAC92212}" type="datetimeFigureOut">
              <a:rPr lang="en-IN" smtClean="0"/>
              <a:t>29-03-2022</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6D5390A-658C-4DE3-81B8-AE899B7F0469}" type="slidenum">
              <a:rPr lang="en-IN" smtClean="0"/>
              <a:t>‹#›</a:t>
            </a:fld>
            <a:endParaRPr lang="en-IN"/>
          </a:p>
        </p:txBody>
      </p:sp>
    </p:spTree>
    <p:extLst>
      <p:ext uri="{BB962C8B-B14F-4D97-AF65-F5344CB8AC3E}">
        <p14:creationId xmlns:p14="http://schemas.microsoft.com/office/powerpoint/2010/main" val="14899635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B05746-7E3E-45ED-8746-07524E11272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9C28AB04-FF94-452C-A052-3FF00E790E5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D092D81D-C359-427E-9DEF-9F2A378AA6A8}"/>
              </a:ext>
            </a:extLst>
          </p:cNvPr>
          <p:cNvSpPr>
            <a:spLocks noGrp="1"/>
          </p:cNvSpPr>
          <p:nvPr>
            <p:ph type="dt" sz="half" idx="10"/>
          </p:nvPr>
        </p:nvSpPr>
        <p:spPr/>
        <p:txBody>
          <a:bodyPr/>
          <a:lstStyle/>
          <a:p>
            <a:fld id="{0FA57B1D-7B8B-44E5-874A-E43DB0311507}" type="datetimeFigureOut">
              <a:rPr lang="en-IN" smtClean="0"/>
              <a:t>29-03-2022</a:t>
            </a:fld>
            <a:endParaRPr lang="en-IN"/>
          </a:p>
        </p:txBody>
      </p:sp>
      <p:sp>
        <p:nvSpPr>
          <p:cNvPr id="5" name="Footer Placeholder 4">
            <a:extLst>
              <a:ext uri="{FF2B5EF4-FFF2-40B4-BE49-F238E27FC236}">
                <a16:creationId xmlns:a16="http://schemas.microsoft.com/office/drawing/2014/main" id="{07B54238-0BA8-450B-81BA-4FEA338572C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EF836A9E-EAF5-4FB5-9F07-DBAD292869B2}"/>
              </a:ext>
            </a:extLst>
          </p:cNvPr>
          <p:cNvSpPr>
            <a:spLocks noGrp="1"/>
          </p:cNvSpPr>
          <p:nvPr>
            <p:ph type="sldNum" sz="quarter" idx="12"/>
          </p:nvPr>
        </p:nvSpPr>
        <p:spPr/>
        <p:txBody>
          <a:bodyPr/>
          <a:lstStyle/>
          <a:p>
            <a:fld id="{35CA7796-840D-45DC-9414-11F9D6382A2C}" type="slidenum">
              <a:rPr lang="en-IN" smtClean="0"/>
              <a:t>‹#›</a:t>
            </a:fld>
            <a:endParaRPr lang="en-IN"/>
          </a:p>
        </p:txBody>
      </p:sp>
    </p:spTree>
    <p:extLst>
      <p:ext uri="{BB962C8B-B14F-4D97-AF65-F5344CB8AC3E}">
        <p14:creationId xmlns:p14="http://schemas.microsoft.com/office/powerpoint/2010/main" val="16046013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FB7AB9-8158-490E-B2E6-9E9DE4D94558}"/>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8BB5DE41-541E-48C6-A916-923B28B0C53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CB20DD32-D43E-4009-A1CD-EC90AF62E12F}"/>
              </a:ext>
            </a:extLst>
          </p:cNvPr>
          <p:cNvSpPr>
            <a:spLocks noGrp="1"/>
          </p:cNvSpPr>
          <p:nvPr>
            <p:ph type="dt" sz="half" idx="10"/>
          </p:nvPr>
        </p:nvSpPr>
        <p:spPr/>
        <p:txBody>
          <a:bodyPr/>
          <a:lstStyle/>
          <a:p>
            <a:fld id="{0FA57B1D-7B8B-44E5-874A-E43DB0311507}" type="datetimeFigureOut">
              <a:rPr lang="en-IN" smtClean="0"/>
              <a:t>29-03-2022</a:t>
            </a:fld>
            <a:endParaRPr lang="en-IN"/>
          </a:p>
        </p:txBody>
      </p:sp>
      <p:sp>
        <p:nvSpPr>
          <p:cNvPr id="5" name="Footer Placeholder 4">
            <a:extLst>
              <a:ext uri="{FF2B5EF4-FFF2-40B4-BE49-F238E27FC236}">
                <a16:creationId xmlns:a16="http://schemas.microsoft.com/office/drawing/2014/main" id="{541BE930-5F09-46E4-8B9A-AC70936ED544}"/>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351C8068-5A41-4AF7-B34A-3C37B55EB134}"/>
              </a:ext>
            </a:extLst>
          </p:cNvPr>
          <p:cNvSpPr>
            <a:spLocks noGrp="1"/>
          </p:cNvSpPr>
          <p:nvPr>
            <p:ph type="sldNum" sz="quarter" idx="12"/>
          </p:nvPr>
        </p:nvSpPr>
        <p:spPr/>
        <p:txBody>
          <a:bodyPr/>
          <a:lstStyle/>
          <a:p>
            <a:fld id="{35CA7796-840D-45DC-9414-11F9D6382A2C}" type="slidenum">
              <a:rPr lang="en-IN" smtClean="0"/>
              <a:t>‹#›</a:t>
            </a:fld>
            <a:endParaRPr lang="en-IN"/>
          </a:p>
        </p:txBody>
      </p:sp>
    </p:spTree>
    <p:extLst>
      <p:ext uri="{BB962C8B-B14F-4D97-AF65-F5344CB8AC3E}">
        <p14:creationId xmlns:p14="http://schemas.microsoft.com/office/powerpoint/2010/main" val="55632566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AA609F4-A391-47C9-BBC1-45FDFB187F58}"/>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BC8674EE-57B1-4889-9CC5-A037E7AF0BD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29ABD13-EEDE-4A9A-BC68-15D81002460B}"/>
              </a:ext>
            </a:extLst>
          </p:cNvPr>
          <p:cNvSpPr>
            <a:spLocks noGrp="1"/>
          </p:cNvSpPr>
          <p:nvPr>
            <p:ph type="dt" sz="half" idx="10"/>
          </p:nvPr>
        </p:nvSpPr>
        <p:spPr/>
        <p:txBody>
          <a:bodyPr/>
          <a:lstStyle/>
          <a:p>
            <a:fld id="{0FA57B1D-7B8B-44E5-874A-E43DB0311507}" type="datetimeFigureOut">
              <a:rPr lang="en-IN" smtClean="0"/>
              <a:t>29-03-2022</a:t>
            </a:fld>
            <a:endParaRPr lang="en-IN"/>
          </a:p>
        </p:txBody>
      </p:sp>
      <p:sp>
        <p:nvSpPr>
          <p:cNvPr id="5" name="Footer Placeholder 4">
            <a:extLst>
              <a:ext uri="{FF2B5EF4-FFF2-40B4-BE49-F238E27FC236}">
                <a16:creationId xmlns:a16="http://schemas.microsoft.com/office/drawing/2014/main" id="{766D765F-B050-4C3A-A355-E25FC79538E1}"/>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E4A70E7-95B5-4D3D-9662-647B3801FA46}"/>
              </a:ext>
            </a:extLst>
          </p:cNvPr>
          <p:cNvSpPr>
            <a:spLocks noGrp="1"/>
          </p:cNvSpPr>
          <p:nvPr>
            <p:ph type="sldNum" sz="quarter" idx="12"/>
          </p:nvPr>
        </p:nvSpPr>
        <p:spPr/>
        <p:txBody>
          <a:bodyPr/>
          <a:lstStyle/>
          <a:p>
            <a:fld id="{35CA7796-840D-45DC-9414-11F9D6382A2C}" type="slidenum">
              <a:rPr lang="en-IN" smtClean="0"/>
              <a:t>‹#›</a:t>
            </a:fld>
            <a:endParaRPr lang="en-IN"/>
          </a:p>
        </p:txBody>
      </p:sp>
    </p:spTree>
    <p:extLst>
      <p:ext uri="{BB962C8B-B14F-4D97-AF65-F5344CB8AC3E}">
        <p14:creationId xmlns:p14="http://schemas.microsoft.com/office/powerpoint/2010/main" val="39892154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8A8221-5199-46B7-9FE9-BBB6B5952AF9}"/>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C0A0BB6B-4A08-422E-A124-D4588A941A4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AEE1CAFB-A2BE-4AA7-A97B-3849BB34729C}"/>
              </a:ext>
            </a:extLst>
          </p:cNvPr>
          <p:cNvSpPr>
            <a:spLocks noGrp="1"/>
          </p:cNvSpPr>
          <p:nvPr>
            <p:ph type="dt" sz="half" idx="10"/>
          </p:nvPr>
        </p:nvSpPr>
        <p:spPr/>
        <p:txBody>
          <a:bodyPr/>
          <a:lstStyle/>
          <a:p>
            <a:fld id="{0FA57B1D-7B8B-44E5-874A-E43DB0311507}" type="datetimeFigureOut">
              <a:rPr lang="en-IN" smtClean="0"/>
              <a:t>29-03-2022</a:t>
            </a:fld>
            <a:endParaRPr lang="en-IN"/>
          </a:p>
        </p:txBody>
      </p:sp>
      <p:sp>
        <p:nvSpPr>
          <p:cNvPr id="5" name="Footer Placeholder 4">
            <a:extLst>
              <a:ext uri="{FF2B5EF4-FFF2-40B4-BE49-F238E27FC236}">
                <a16:creationId xmlns:a16="http://schemas.microsoft.com/office/drawing/2014/main" id="{9EEF9E84-ADB3-4AF5-88A9-0D80BFEB89DB}"/>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FAC01BA5-9DA3-474F-AA34-9936A9DAE7B7}"/>
              </a:ext>
            </a:extLst>
          </p:cNvPr>
          <p:cNvSpPr>
            <a:spLocks noGrp="1"/>
          </p:cNvSpPr>
          <p:nvPr>
            <p:ph type="sldNum" sz="quarter" idx="12"/>
          </p:nvPr>
        </p:nvSpPr>
        <p:spPr/>
        <p:txBody>
          <a:bodyPr/>
          <a:lstStyle/>
          <a:p>
            <a:fld id="{35CA7796-840D-45DC-9414-11F9D6382A2C}" type="slidenum">
              <a:rPr lang="en-IN" smtClean="0"/>
              <a:t>‹#›</a:t>
            </a:fld>
            <a:endParaRPr lang="en-IN"/>
          </a:p>
        </p:txBody>
      </p:sp>
    </p:spTree>
    <p:extLst>
      <p:ext uri="{BB962C8B-B14F-4D97-AF65-F5344CB8AC3E}">
        <p14:creationId xmlns:p14="http://schemas.microsoft.com/office/powerpoint/2010/main" val="88011942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8A6B66-4498-4E8D-8193-8552EBD33B5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6D3FCFD5-818E-4FB2-A26A-A912A7E34D6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B9123DA-86AC-48DE-A41B-BEE73E0DA235}"/>
              </a:ext>
            </a:extLst>
          </p:cNvPr>
          <p:cNvSpPr>
            <a:spLocks noGrp="1"/>
          </p:cNvSpPr>
          <p:nvPr>
            <p:ph type="dt" sz="half" idx="10"/>
          </p:nvPr>
        </p:nvSpPr>
        <p:spPr/>
        <p:txBody>
          <a:bodyPr/>
          <a:lstStyle/>
          <a:p>
            <a:fld id="{0FA57B1D-7B8B-44E5-874A-E43DB0311507}" type="datetimeFigureOut">
              <a:rPr lang="en-IN" smtClean="0"/>
              <a:t>29-03-2022</a:t>
            </a:fld>
            <a:endParaRPr lang="en-IN"/>
          </a:p>
        </p:txBody>
      </p:sp>
      <p:sp>
        <p:nvSpPr>
          <p:cNvPr id="5" name="Footer Placeholder 4">
            <a:extLst>
              <a:ext uri="{FF2B5EF4-FFF2-40B4-BE49-F238E27FC236}">
                <a16:creationId xmlns:a16="http://schemas.microsoft.com/office/drawing/2014/main" id="{02C0AD9E-ECBF-4B37-8AAC-7363E2FEB373}"/>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5A4DECD2-2730-491F-8F20-5401F70B00C7}"/>
              </a:ext>
            </a:extLst>
          </p:cNvPr>
          <p:cNvSpPr>
            <a:spLocks noGrp="1"/>
          </p:cNvSpPr>
          <p:nvPr>
            <p:ph type="sldNum" sz="quarter" idx="12"/>
          </p:nvPr>
        </p:nvSpPr>
        <p:spPr/>
        <p:txBody>
          <a:bodyPr/>
          <a:lstStyle/>
          <a:p>
            <a:fld id="{35CA7796-840D-45DC-9414-11F9D6382A2C}" type="slidenum">
              <a:rPr lang="en-IN" smtClean="0"/>
              <a:t>‹#›</a:t>
            </a:fld>
            <a:endParaRPr lang="en-IN"/>
          </a:p>
        </p:txBody>
      </p:sp>
    </p:spTree>
    <p:extLst>
      <p:ext uri="{BB962C8B-B14F-4D97-AF65-F5344CB8AC3E}">
        <p14:creationId xmlns:p14="http://schemas.microsoft.com/office/powerpoint/2010/main" val="24597006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D92833-071F-4E97-980B-F6067765EFE7}"/>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37BD9A13-E4CE-4ADF-BD92-9C840AF8603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208DE636-0A9B-42E7-9D12-9ABCA75AB65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E3950ADE-E444-40AE-95F8-1F922AAAD9EC}"/>
              </a:ext>
            </a:extLst>
          </p:cNvPr>
          <p:cNvSpPr>
            <a:spLocks noGrp="1"/>
          </p:cNvSpPr>
          <p:nvPr>
            <p:ph type="dt" sz="half" idx="10"/>
          </p:nvPr>
        </p:nvSpPr>
        <p:spPr/>
        <p:txBody>
          <a:bodyPr/>
          <a:lstStyle/>
          <a:p>
            <a:fld id="{0FA57B1D-7B8B-44E5-874A-E43DB0311507}" type="datetimeFigureOut">
              <a:rPr lang="en-IN" smtClean="0"/>
              <a:t>29-03-2022</a:t>
            </a:fld>
            <a:endParaRPr lang="en-IN"/>
          </a:p>
        </p:txBody>
      </p:sp>
      <p:sp>
        <p:nvSpPr>
          <p:cNvPr id="6" name="Footer Placeholder 5">
            <a:extLst>
              <a:ext uri="{FF2B5EF4-FFF2-40B4-BE49-F238E27FC236}">
                <a16:creationId xmlns:a16="http://schemas.microsoft.com/office/drawing/2014/main" id="{E04CC733-24E0-4508-8743-C6AE0A3DB4B2}"/>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3D58AFA-4B42-4D78-8A39-1E3868DE0074}"/>
              </a:ext>
            </a:extLst>
          </p:cNvPr>
          <p:cNvSpPr>
            <a:spLocks noGrp="1"/>
          </p:cNvSpPr>
          <p:nvPr>
            <p:ph type="sldNum" sz="quarter" idx="12"/>
          </p:nvPr>
        </p:nvSpPr>
        <p:spPr/>
        <p:txBody>
          <a:bodyPr/>
          <a:lstStyle/>
          <a:p>
            <a:fld id="{35CA7796-840D-45DC-9414-11F9D6382A2C}" type="slidenum">
              <a:rPr lang="en-IN" smtClean="0"/>
              <a:t>‹#›</a:t>
            </a:fld>
            <a:endParaRPr lang="en-IN"/>
          </a:p>
        </p:txBody>
      </p:sp>
    </p:spTree>
    <p:extLst>
      <p:ext uri="{BB962C8B-B14F-4D97-AF65-F5344CB8AC3E}">
        <p14:creationId xmlns:p14="http://schemas.microsoft.com/office/powerpoint/2010/main" val="5795996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758F8-3B34-4B8E-AB14-21C1C0657035}"/>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B2889A79-BF9A-4E4A-8A9A-2342366BF8C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0894F274-0D96-41F1-9156-0775C83B742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75682B8E-5E9F-4F1A-9A3B-CF36259C0D6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2010926-E593-4450-A197-4EA61BD777F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024BC99E-178C-4F92-ACB8-59497582C939}"/>
              </a:ext>
            </a:extLst>
          </p:cNvPr>
          <p:cNvSpPr>
            <a:spLocks noGrp="1"/>
          </p:cNvSpPr>
          <p:nvPr>
            <p:ph type="dt" sz="half" idx="10"/>
          </p:nvPr>
        </p:nvSpPr>
        <p:spPr/>
        <p:txBody>
          <a:bodyPr/>
          <a:lstStyle/>
          <a:p>
            <a:fld id="{0FA57B1D-7B8B-44E5-874A-E43DB0311507}" type="datetimeFigureOut">
              <a:rPr lang="en-IN" smtClean="0"/>
              <a:t>29-03-2022</a:t>
            </a:fld>
            <a:endParaRPr lang="en-IN"/>
          </a:p>
        </p:txBody>
      </p:sp>
      <p:sp>
        <p:nvSpPr>
          <p:cNvPr id="8" name="Footer Placeholder 7">
            <a:extLst>
              <a:ext uri="{FF2B5EF4-FFF2-40B4-BE49-F238E27FC236}">
                <a16:creationId xmlns:a16="http://schemas.microsoft.com/office/drawing/2014/main" id="{C1A8513F-1D86-4D33-8423-B00A6EC11B7B}"/>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0AFC5F5B-0831-4EA2-9C37-1AF096159EE2}"/>
              </a:ext>
            </a:extLst>
          </p:cNvPr>
          <p:cNvSpPr>
            <a:spLocks noGrp="1"/>
          </p:cNvSpPr>
          <p:nvPr>
            <p:ph type="sldNum" sz="quarter" idx="12"/>
          </p:nvPr>
        </p:nvSpPr>
        <p:spPr/>
        <p:txBody>
          <a:bodyPr/>
          <a:lstStyle/>
          <a:p>
            <a:fld id="{35CA7796-840D-45DC-9414-11F9D6382A2C}" type="slidenum">
              <a:rPr lang="en-IN" smtClean="0"/>
              <a:t>‹#›</a:t>
            </a:fld>
            <a:endParaRPr lang="en-IN"/>
          </a:p>
        </p:txBody>
      </p:sp>
    </p:spTree>
    <p:extLst>
      <p:ext uri="{BB962C8B-B14F-4D97-AF65-F5344CB8AC3E}">
        <p14:creationId xmlns:p14="http://schemas.microsoft.com/office/powerpoint/2010/main" val="32974592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F31794-40FF-4C0C-A975-C5FB47DD19F1}"/>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F1138014-043B-4799-B698-4596B97FA925}"/>
              </a:ext>
            </a:extLst>
          </p:cNvPr>
          <p:cNvSpPr>
            <a:spLocks noGrp="1"/>
          </p:cNvSpPr>
          <p:nvPr>
            <p:ph type="dt" sz="half" idx="10"/>
          </p:nvPr>
        </p:nvSpPr>
        <p:spPr/>
        <p:txBody>
          <a:bodyPr/>
          <a:lstStyle/>
          <a:p>
            <a:fld id="{0FA57B1D-7B8B-44E5-874A-E43DB0311507}" type="datetimeFigureOut">
              <a:rPr lang="en-IN" smtClean="0"/>
              <a:t>29-03-2022</a:t>
            </a:fld>
            <a:endParaRPr lang="en-IN"/>
          </a:p>
        </p:txBody>
      </p:sp>
      <p:sp>
        <p:nvSpPr>
          <p:cNvPr id="4" name="Footer Placeholder 3">
            <a:extLst>
              <a:ext uri="{FF2B5EF4-FFF2-40B4-BE49-F238E27FC236}">
                <a16:creationId xmlns:a16="http://schemas.microsoft.com/office/drawing/2014/main" id="{E6463ACB-EFEA-4A15-9AC8-05B1D1016F04}"/>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8098770B-E8EA-420F-BA96-82892A327C4A}"/>
              </a:ext>
            </a:extLst>
          </p:cNvPr>
          <p:cNvSpPr>
            <a:spLocks noGrp="1"/>
          </p:cNvSpPr>
          <p:nvPr>
            <p:ph type="sldNum" sz="quarter" idx="12"/>
          </p:nvPr>
        </p:nvSpPr>
        <p:spPr/>
        <p:txBody>
          <a:bodyPr/>
          <a:lstStyle/>
          <a:p>
            <a:fld id="{35CA7796-840D-45DC-9414-11F9D6382A2C}" type="slidenum">
              <a:rPr lang="en-IN" smtClean="0"/>
              <a:t>‹#›</a:t>
            </a:fld>
            <a:endParaRPr lang="en-IN"/>
          </a:p>
        </p:txBody>
      </p:sp>
    </p:spTree>
    <p:extLst>
      <p:ext uri="{BB962C8B-B14F-4D97-AF65-F5344CB8AC3E}">
        <p14:creationId xmlns:p14="http://schemas.microsoft.com/office/powerpoint/2010/main" val="37573118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EB92C22-B6BA-4482-A66E-920CE80DBE83}"/>
              </a:ext>
            </a:extLst>
          </p:cNvPr>
          <p:cNvSpPr>
            <a:spLocks noGrp="1"/>
          </p:cNvSpPr>
          <p:nvPr>
            <p:ph type="dt" sz="half" idx="10"/>
          </p:nvPr>
        </p:nvSpPr>
        <p:spPr/>
        <p:txBody>
          <a:bodyPr/>
          <a:lstStyle/>
          <a:p>
            <a:fld id="{0FA57B1D-7B8B-44E5-874A-E43DB0311507}" type="datetimeFigureOut">
              <a:rPr lang="en-IN" smtClean="0"/>
              <a:t>29-03-2022</a:t>
            </a:fld>
            <a:endParaRPr lang="en-IN"/>
          </a:p>
        </p:txBody>
      </p:sp>
      <p:sp>
        <p:nvSpPr>
          <p:cNvPr id="3" name="Footer Placeholder 2">
            <a:extLst>
              <a:ext uri="{FF2B5EF4-FFF2-40B4-BE49-F238E27FC236}">
                <a16:creationId xmlns:a16="http://schemas.microsoft.com/office/drawing/2014/main" id="{7A5E74EB-2929-447E-A92D-E6067EF651BF}"/>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A786B078-E496-4ADE-A575-B0015C9747E8}"/>
              </a:ext>
            </a:extLst>
          </p:cNvPr>
          <p:cNvSpPr>
            <a:spLocks noGrp="1"/>
          </p:cNvSpPr>
          <p:nvPr>
            <p:ph type="sldNum" sz="quarter" idx="12"/>
          </p:nvPr>
        </p:nvSpPr>
        <p:spPr/>
        <p:txBody>
          <a:bodyPr/>
          <a:lstStyle/>
          <a:p>
            <a:fld id="{35CA7796-840D-45DC-9414-11F9D6382A2C}" type="slidenum">
              <a:rPr lang="en-IN" smtClean="0"/>
              <a:t>‹#›</a:t>
            </a:fld>
            <a:endParaRPr lang="en-IN"/>
          </a:p>
        </p:txBody>
      </p:sp>
    </p:spTree>
    <p:extLst>
      <p:ext uri="{BB962C8B-B14F-4D97-AF65-F5344CB8AC3E}">
        <p14:creationId xmlns:p14="http://schemas.microsoft.com/office/powerpoint/2010/main" val="36912505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54ACB0-5BB3-43AC-91E8-C2FC353B0B7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CC51E69C-B3C4-4E75-B1EF-753E935A557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EE6F313F-24D6-456A-AFF5-5FBB9E69E3A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4A16DCF-7863-4F07-AC50-0EAEB1DDAB33}"/>
              </a:ext>
            </a:extLst>
          </p:cNvPr>
          <p:cNvSpPr>
            <a:spLocks noGrp="1"/>
          </p:cNvSpPr>
          <p:nvPr>
            <p:ph type="dt" sz="half" idx="10"/>
          </p:nvPr>
        </p:nvSpPr>
        <p:spPr/>
        <p:txBody>
          <a:bodyPr/>
          <a:lstStyle/>
          <a:p>
            <a:fld id="{0FA57B1D-7B8B-44E5-874A-E43DB0311507}" type="datetimeFigureOut">
              <a:rPr lang="en-IN" smtClean="0"/>
              <a:t>29-03-2022</a:t>
            </a:fld>
            <a:endParaRPr lang="en-IN"/>
          </a:p>
        </p:txBody>
      </p:sp>
      <p:sp>
        <p:nvSpPr>
          <p:cNvPr id="6" name="Footer Placeholder 5">
            <a:extLst>
              <a:ext uri="{FF2B5EF4-FFF2-40B4-BE49-F238E27FC236}">
                <a16:creationId xmlns:a16="http://schemas.microsoft.com/office/drawing/2014/main" id="{D12862BD-E7F6-4F21-A713-88F109AC850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57FA8585-0930-44A4-9D39-F9BB9803BA09}"/>
              </a:ext>
            </a:extLst>
          </p:cNvPr>
          <p:cNvSpPr>
            <a:spLocks noGrp="1"/>
          </p:cNvSpPr>
          <p:nvPr>
            <p:ph type="sldNum" sz="quarter" idx="12"/>
          </p:nvPr>
        </p:nvSpPr>
        <p:spPr/>
        <p:txBody>
          <a:bodyPr/>
          <a:lstStyle/>
          <a:p>
            <a:fld id="{35CA7796-840D-45DC-9414-11F9D6382A2C}" type="slidenum">
              <a:rPr lang="en-IN" smtClean="0"/>
              <a:t>‹#›</a:t>
            </a:fld>
            <a:endParaRPr lang="en-IN"/>
          </a:p>
        </p:txBody>
      </p:sp>
    </p:spTree>
    <p:extLst>
      <p:ext uri="{BB962C8B-B14F-4D97-AF65-F5344CB8AC3E}">
        <p14:creationId xmlns:p14="http://schemas.microsoft.com/office/powerpoint/2010/main" val="13172019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3909F4-D26B-4CAC-A2B3-6D3565CCC6D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216C9FF8-6778-4B6A-A2A7-0C8B0325590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1B7E77FC-9340-4A0A-8BAE-6DB5EA62FAB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EFBFD67-8128-49DC-A399-C7DD6ED5F3A3}"/>
              </a:ext>
            </a:extLst>
          </p:cNvPr>
          <p:cNvSpPr>
            <a:spLocks noGrp="1"/>
          </p:cNvSpPr>
          <p:nvPr>
            <p:ph type="dt" sz="half" idx="10"/>
          </p:nvPr>
        </p:nvSpPr>
        <p:spPr/>
        <p:txBody>
          <a:bodyPr/>
          <a:lstStyle/>
          <a:p>
            <a:fld id="{0FA57B1D-7B8B-44E5-874A-E43DB0311507}" type="datetimeFigureOut">
              <a:rPr lang="en-IN" smtClean="0"/>
              <a:t>29-03-2022</a:t>
            </a:fld>
            <a:endParaRPr lang="en-IN"/>
          </a:p>
        </p:txBody>
      </p:sp>
      <p:sp>
        <p:nvSpPr>
          <p:cNvPr id="6" name="Footer Placeholder 5">
            <a:extLst>
              <a:ext uri="{FF2B5EF4-FFF2-40B4-BE49-F238E27FC236}">
                <a16:creationId xmlns:a16="http://schemas.microsoft.com/office/drawing/2014/main" id="{49066798-CB2B-416C-96AA-1FF0B9544BFD}"/>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739C016B-A4F1-4F88-B849-30E0D2D4A664}"/>
              </a:ext>
            </a:extLst>
          </p:cNvPr>
          <p:cNvSpPr>
            <a:spLocks noGrp="1"/>
          </p:cNvSpPr>
          <p:nvPr>
            <p:ph type="sldNum" sz="quarter" idx="12"/>
          </p:nvPr>
        </p:nvSpPr>
        <p:spPr/>
        <p:txBody>
          <a:bodyPr/>
          <a:lstStyle/>
          <a:p>
            <a:fld id="{35CA7796-840D-45DC-9414-11F9D6382A2C}" type="slidenum">
              <a:rPr lang="en-IN" smtClean="0"/>
              <a:t>‹#›</a:t>
            </a:fld>
            <a:endParaRPr lang="en-IN"/>
          </a:p>
        </p:txBody>
      </p:sp>
    </p:spTree>
    <p:extLst>
      <p:ext uri="{BB962C8B-B14F-4D97-AF65-F5344CB8AC3E}">
        <p14:creationId xmlns:p14="http://schemas.microsoft.com/office/powerpoint/2010/main" val="20807843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E24FFEC-9FEB-4C9D-9310-CE846AB4D5B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DA237A1A-C3FA-4386-B9A7-5074897F27B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4990844E-6CCE-4291-96D3-EEED374AF0E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FA57B1D-7B8B-44E5-874A-E43DB0311507}" type="datetimeFigureOut">
              <a:rPr lang="en-IN" smtClean="0"/>
              <a:t>29-03-2022</a:t>
            </a:fld>
            <a:endParaRPr lang="en-IN"/>
          </a:p>
        </p:txBody>
      </p:sp>
      <p:sp>
        <p:nvSpPr>
          <p:cNvPr id="5" name="Footer Placeholder 4">
            <a:extLst>
              <a:ext uri="{FF2B5EF4-FFF2-40B4-BE49-F238E27FC236}">
                <a16:creationId xmlns:a16="http://schemas.microsoft.com/office/drawing/2014/main" id="{61BE5098-A0BE-40BB-AF20-86FC6D97C81B}"/>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29B2D7D2-5089-4D1D-A73C-CAD3E4293FC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5CA7796-840D-45DC-9414-11F9D6382A2C}" type="slidenum">
              <a:rPr lang="en-IN" smtClean="0"/>
              <a:t>‹#›</a:t>
            </a:fld>
            <a:endParaRPr lang="en-IN"/>
          </a:p>
        </p:txBody>
      </p:sp>
    </p:spTree>
    <p:extLst>
      <p:ext uri="{BB962C8B-B14F-4D97-AF65-F5344CB8AC3E}">
        <p14:creationId xmlns:p14="http://schemas.microsoft.com/office/powerpoint/2010/main" val="4239061106"/>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image" Target="../media/image5.jp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DF83ECB-0984-4158-A190-AABFDC9BD90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7443926"/>
          </a:xfrm>
          <a:prstGeom prst="rect">
            <a:avLst/>
          </a:prstGeom>
        </p:spPr>
      </p:pic>
      <p:sp>
        <p:nvSpPr>
          <p:cNvPr id="2" name="TextBox 1">
            <a:extLst>
              <a:ext uri="{FF2B5EF4-FFF2-40B4-BE49-F238E27FC236}">
                <a16:creationId xmlns:a16="http://schemas.microsoft.com/office/drawing/2014/main" id="{B39EF488-6BDD-4828-B421-D7E9DC34EA41}"/>
              </a:ext>
            </a:extLst>
          </p:cNvPr>
          <p:cNvSpPr txBox="1"/>
          <p:nvPr/>
        </p:nvSpPr>
        <p:spPr>
          <a:xfrm>
            <a:off x="4231341" y="3639671"/>
            <a:ext cx="45719" cy="369332"/>
          </a:xfrm>
          <a:prstGeom prst="rect">
            <a:avLst/>
          </a:prstGeom>
          <a:noFill/>
        </p:spPr>
        <p:txBody>
          <a:bodyPr wrap="square" rtlCol="0">
            <a:spAutoFit/>
          </a:bodyPr>
          <a:lstStyle/>
          <a:p>
            <a:endParaRPr lang="en-IN" dirty="0"/>
          </a:p>
        </p:txBody>
      </p:sp>
      <p:sp>
        <p:nvSpPr>
          <p:cNvPr id="10" name="Rectangle 2">
            <a:extLst>
              <a:ext uri="{FF2B5EF4-FFF2-40B4-BE49-F238E27FC236}">
                <a16:creationId xmlns:a16="http://schemas.microsoft.com/office/drawing/2014/main" id="{74EB0EC8-8B1C-4AD0-9405-4CB35C4D38DB}"/>
              </a:ext>
            </a:extLst>
          </p:cNvPr>
          <p:cNvSpPr>
            <a:spLocks noChangeArrowheads="1"/>
          </p:cNvSpPr>
          <p:nvPr/>
        </p:nvSpPr>
        <p:spPr bwMode="auto">
          <a:xfrm>
            <a:off x="3316944" y="2809884"/>
            <a:ext cx="5393424" cy="29238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rgbClr val="000000"/>
                </a:solidFill>
                <a:effectLst/>
                <a:latin typeface="Calibri" panose="020F0502020204030204" pitchFamily="34" charset="0"/>
                <a:cs typeface="Calibri" panose="020F0502020204030204" pitchFamily="34" charset="0"/>
              </a:rPr>
              <a:t>              </a:t>
            </a:r>
            <a:r>
              <a:rPr kumimoji="0" lang="en-US" altLang="en-US" sz="1600" b="0" i="0" u="sng" strike="noStrike" cap="none" normalizeH="0" baseline="0" dirty="0">
                <a:ln>
                  <a:noFill/>
                </a:ln>
                <a:solidFill>
                  <a:srgbClr val="000000"/>
                </a:solidFill>
                <a:effectLst/>
                <a:latin typeface="Arial Black" panose="020B0A04020102020204" pitchFamily="34" charset="0"/>
                <a:cs typeface="Calibri" panose="020F0502020204030204" pitchFamily="34" charset="0"/>
              </a:rPr>
              <a:t>IDEAL/APPROACH DETAILS</a:t>
            </a:r>
            <a:br>
              <a:rPr kumimoji="0" lang="en-US" altLang="en-US" sz="1600" b="0" i="0" u="none" strike="noStrike" cap="none" normalizeH="0" baseline="0" dirty="0">
                <a:ln>
                  <a:noFill/>
                </a:ln>
                <a:solidFill>
                  <a:srgbClr val="000000"/>
                </a:solidFill>
                <a:effectLst/>
                <a:latin typeface="Arial Narrow" panose="020B0606020202030204" pitchFamily="34" charset="0"/>
                <a:cs typeface="Calibri" panose="020F0502020204030204" pitchFamily="34" charset="0"/>
              </a:rPr>
            </a:br>
            <a:br>
              <a:rPr kumimoji="0" lang="en-US" altLang="en-US" sz="1600" b="0" i="0" u="none" strike="noStrike" cap="none" normalizeH="0" baseline="0" dirty="0">
                <a:ln>
                  <a:noFill/>
                </a:ln>
                <a:solidFill>
                  <a:srgbClr val="000000"/>
                </a:solidFill>
                <a:effectLst/>
                <a:latin typeface="Arial Narrow" panose="020B0606020202030204" pitchFamily="34" charset="0"/>
                <a:cs typeface="Calibri" panose="020F0502020204030204" pitchFamily="34" charset="0"/>
              </a:rPr>
            </a:br>
            <a:r>
              <a:rPr kumimoji="0" lang="en-US" altLang="en-US" b="0" i="0" u="none" strike="noStrike" cap="none" normalizeH="0" baseline="0" dirty="0">
                <a:ln>
                  <a:noFill/>
                </a:ln>
                <a:solidFill>
                  <a:srgbClr val="000000"/>
                </a:solidFill>
                <a:effectLst/>
                <a:latin typeface="Impact" panose="020B0806030902050204" pitchFamily="34" charset="0"/>
                <a:cs typeface="Calibri" panose="020F0502020204030204" pitchFamily="34" charset="0"/>
              </a:rPr>
              <a:t>MINISTRY/ORGANISATION NAME : </a:t>
            </a:r>
            <a:r>
              <a:rPr kumimoji="0" lang="en-US" altLang="en-US" b="0" i="0" u="none" strike="noStrike" cap="none" normalizeH="0" baseline="0" dirty="0">
                <a:ln>
                  <a:noFill/>
                </a:ln>
                <a:solidFill>
                  <a:srgbClr val="000000"/>
                </a:solidFill>
                <a:effectLst/>
                <a:latin typeface="Arial Narrow" panose="020B0606020202030204" pitchFamily="34" charset="0"/>
                <a:cs typeface="Calibri" panose="020F0502020204030204" pitchFamily="34" charset="0"/>
              </a:rPr>
              <a:t>COAL INDIA LIMITED</a:t>
            </a:r>
            <a:br>
              <a:rPr kumimoji="0" lang="en-US" altLang="en-US" b="0" i="0" u="none" strike="noStrike" cap="none" normalizeH="0" baseline="0" dirty="0">
                <a:ln>
                  <a:noFill/>
                </a:ln>
                <a:solidFill>
                  <a:srgbClr val="000000"/>
                </a:solidFill>
                <a:effectLst/>
                <a:latin typeface="Arial Narrow" panose="020B0606020202030204" pitchFamily="34" charset="0"/>
                <a:cs typeface="Calibri" panose="020F0502020204030204" pitchFamily="34" charset="0"/>
              </a:rPr>
            </a:br>
            <a:r>
              <a:rPr kumimoji="0" lang="en-US" altLang="en-US" b="0" i="0" u="none" strike="noStrike" cap="none" normalizeH="0" baseline="0" dirty="0">
                <a:ln>
                  <a:noFill/>
                </a:ln>
                <a:solidFill>
                  <a:srgbClr val="000000"/>
                </a:solidFill>
                <a:effectLst/>
                <a:latin typeface="Impact" panose="020B0806030902050204" pitchFamily="34" charset="0"/>
                <a:cs typeface="Calibri" panose="020F0502020204030204" pitchFamily="34" charset="0"/>
              </a:rPr>
              <a:t>PROBLEM STATEMENT : </a:t>
            </a:r>
            <a:r>
              <a:rPr kumimoji="0" lang="en-US" altLang="en-US" b="0" i="0" u="none" strike="noStrike" cap="none" normalizeH="0" baseline="0" dirty="0">
                <a:ln>
                  <a:noFill/>
                </a:ln>
                <a:solidFill>
                  <a:srgbClr val="000000"/>
                </a:solidFill>
                <a:effectLst/>
                <a:latin typeface="Arial Narrow" panose="020B0606020202030204" pitchFamily="34" charset="0"/>
                <a:cs typeface="Arial" panose="020B0604020202020204" pitchFamily="34" charset="0"/>
              </a:rPr>
              <a:t>MOVING VEHICLE REGISTRATION PLATE DETECTION</a:t>
            </a:r>
            <a:endParaRPr kumimoji="0" lang="en-US" altLang="en-US" b="0" i="0" u="none" strike="noStrike" cap="none" normalizeH="0" baseline="0" dirty="0">
              <a:ln>
                <a:noFill/>
              </a:ln>
              <a:solidFill>
                <a:schemeClr val="tx1"/>
              </a:solidFill>
              <a:effectLst/>
              <a:latin typeface="Arial Narrow" panose="020B0606020202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rgbClr val="000000"/>
                </a:solidFill>
                <a:effectLst/>
                <a:latin typeface="Impact" panose="020B0806030902050204" pitchFamily="34" charset="0"/>
                <a:cs typeface="Arial" panose="020B0604020202020204" pitchFamily="34" charset="0"/>
              </a:rPr>
              <a:t>PS NUMBER : </a:t>
            </a:r>
            <a:r>
              <a:rPr kumimoji="0" lang="en-US" altLang="en-US" b="0" i="0" u="none" strike="noStrike" cap="none" normalizeH="0" baseline="0" dirty="0">
                <a:ln>
                  <a:noFill/>
                </a:ln>
                <a:solidFill>
                  <a:srgbClr val="000000"/>
                </a:solidFill>
                <a:effectLst/>
                <a:latin typeface="Arial Narrow" panose="020B0606020202030204" pitchFamily="34" charset="0"/>
                <a:cs typeface="Arial" panose="020B0604020202020204" pitchFamily="34" charset="0"/>
              </a:rPr>
              <a:t>NC740</a:t>
            </a:r>
            <a:endParaRPr kumimoji="0" lang="en-US" altLang="en-US" b="0" i="0" u="none" strike="noStrike" cap="none" normalizeH="0" baseline="0" dirty="0">
              <a:ln>
                <a:noFill/>
              </a:ln>
              <a:solidFill>
                <a:schemeClr val="tx1"/>
              </a:solidFill>
              <a:effectLst/>
              <a:latin typeface="Arial Narrow" panose="020B060602020203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rgbClr val="000000"/>
                </a:solidFill>
                <a:effectLst/>
                <a:latin typeface="Impact" panose="020B0806030902050204" pitchFamily="34" charset="0"/>
                <a:cs typeface="Calibri" panose="020F0502020204030204" pitchFamily="34" charset="0"/>
              </a:rPr>
              <a:t>DOMAIN : </a:t>
            </a:r>
            <a:r>
              <a:rPr kumimoji="0" lang="en-US" altLang="en-US" b="0" i="0" u="none" strike="noStrike" cap="none" normalizeH="0" baseline="0" dirty="0">
                <a:ln>
                  <a:noFill/>
                </a:ln>
                <a:solidFill>
                  <a:srgbClr val="000000"/>
                </a:solidFill>
                <a:effectLst/>
                <a:latin typeface="Arial Narrow" panose="020B0606020202030204" pitchFamily="34" charset="0"/>
                <a:cs typeface="Calibri" panose="020F0502020204030204" pitchFamily="34" charset="0"/>
              </a:rPr>
              <a:t>TRANSPORTATION &amp; LOGISTICS</a:t>
            </a:r>
            <a:br>
              <a:rPr kumimoji="0" lang="en-US" altLang="en-US" b="0" i="0" u="none" strike="noStrike" cap="none" normalizeH="0" baseline="0" dirty="0">
                <a:ln>
                  <a:noFill/>
                </a:ln>
                <a:solidFill>
                  <a:srgbClr val="000000"/>
                </a:solidFill>
                <a:effectLst/>
                <a:latin typeface="Arial Narrow" panose="020B0606020202030204" pitchFamily="34" charset="0"/>
                <a:cs typeface="Calibri" panose="020F0502020204030204" pitchFamily="34" charset="0"/>
              </a:rPr>
            </a:br>
            <a:r>
              <a:rPr kumimoji="0" lang="en-US" altLang="en-US" b="0" i="0" u="none" strike="noStrike" cap="none" normalizeH="0" baseline="0" dirty="0">
                <a:ln>
                  <a:noFill/>
                </a:ln>
                <a:solidFill>
                  <a:srgbClr val="000000"/>
                </a:solidFill>
                <a:effectLst/>
                <a:latin typeface="Impact" panose="020B0806030902050204" pitchFamily="34" charset="0"/>
                <a:cs typeface="Calibri" panose="020F0502020204030204" pitchFamily="34" charset="0"/>
              </a:rPr>
              <a:t>TEAM LEADER NAME : </a:t>
            </a:r>
            <a:r>
              <a:rPr kumimoji="0" lang="en-US" altLang="en-US" b="0" i="0" u="none" strike="noStrike" cap="none" normalizeH="0" baseline="0" dirty="0">
                <a:ln>
                  <a:noFill/>
                </a:ln>
                <a:solidFill>
                  <a:srgbClr val="000000"/>
                </a:solidFill>
                <a:effectLst/>
                <a:latin typeface="Arial Narrow" panose="020B0606020202030204" pitchFamily="34" charset="0"/>
                <a:cs typeface="Calibri" panose="020F0502020204030204" pitchFamily="34" charset="0"/>
              </a:rPr>
              <a:t>NITESH P B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dirty="0">
                <a:solidFill>
                  <a:srgbClr val="000000"/>
                </a:solidFill>
                <a:latin typeface="Impact" panose="020B0806030902050204" pitchFamily="34" charset="0"/>
                <a:cs typeface="Calibri" panose="020F0502020204030204" pitchFamily="34" charset="0"/>
              </a:rPr>
              <a:t>DEPARTMENT : </a:t>
            </a:r>
            <a:r>
              <a:rPr lang="en-US" altLang="en-US" dirty="0">
                <a:solidFill>
                  <a:srgbClr val="000000"/>
                </a:solidFill>
                <a:latin typeface="Arial Narrow" panose="020B0606020202030204" pitchFamily="34" charset="0"/>
                <a:cs typeface="Calibri" panose="020F0502020204030204" pitchFamily="34" charset="0"/>
              </a:rPr>
              <a:t>COMPUTER SCIENCE AND ENGINEERING</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dirty="0">
                <a:ln>
                  <a:noFill/>
                </a:ln>
                <a:solidFill>
                  <a:srgbClr val="000000"/>
                </a:solidFill>
                <a:effectLst/>
                <a:latin typeface="Impact" panose="020B0806030902050204" pitchFamily="34" charset="0"/>
                <a:cs typeface="Calibri" panose="020F0502020204030204" pitchFamily="34" charset="0"/>
              </a:rPr>
              <a:t>ROLL NUMBER :  </a:t>
            </a:r>
            <a:r>
              <a:rPr kumimoji="0" lang="en-US" altLang="en-US" b="0" i="0" u="none" strike="noStrike" cap="none" normalizeH="0" baseline="0" dirty="0">
                <a:ln>
                  <a:noFill/>
                </a:ln>
                <a:solidFill>
                  <a:srgbClr val="000000"/>
                </a:solidFill>
                <a:effectLst/>
                <a:latin typeface="Arial Narrow" panose="020B0606020202030204" pitchFamily="34" charset="0"/>
                <a:cs typeface="Calibri" panose="020F0502020204030204" pitchFamily="34" charset="0"/>
              </a:rPr>
              <a:t>2021UCS1123 (7376211CS232)</a:t>
            </a:r>
          </a:p>
        </p:txBody>
      </p:sp>
    </p:spTree>
    <p:extLst>
      <p:ext uri="{BB962C8B-B14F-4D97-AF65-F5344CB8AC3E}">
        <p14:creationId xmlns:p14="http://schemas.microsoft.com/office/powerpoint/2010/main" val="1460547743"/>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80D004C-D5DF-4737-A0B5-82145D6C081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4" name="TextBox 3">
            <a:extLst>
              <a:ext uri="{FF2B5EF4-FFF2-40B4-BE49-F238E27FC236}">
                <a16:creationId xmlns:a16="http://schemas.microsoft.com/office/drawing/2014/main" id="{930EB541-CE82-4DF8-BADA-AE5CB9A05B0C}"/>
              </a:ext>
            </a:extLst>
          </p:cNvPr>
          <p:cNvSpPr txBox="1"/>
          <p:nvPr/>
        </p:nvSpPr>
        <p:spPr>
          <a:xfrm>
            <a:off x="4176074" y="386499"/>
            <a:ext cx="2111603" cy="738664"/>
          </a:xfrm>
          <a:prstGeom prst="rect">
            <a:avLst/>
          </a:prstGeom>
          <a:noFill/>
        </p:spPr>
        <p:txBody>
          <a:bodyPr wrap="square" rtlCol="0">
            <a:spAutoFit/>
          </a:bodyPr>
          <a:lstStyle/>
          <a:p>
            <a:r>
              <a:rPr lang="en-IN" sz="2400" u="sng" dirty="0">
                <a:solidFill>
                  <a:schemeClr val="bg2">
                    <a:lumMod val="90000"/>
                  </a:schemeClr>
                </a:solidFill>
                <a:latin typeface="Segoe UI Black" panose="020B0A02040204020203" pitchFamily="34" charset="0"/>
                <a:ea typeface="Segoe UI Black" panose="020B0A02040204020203" pitchFamily="34" charset="0"/>
              </a:rPr>
              <a:t>ABSTRACT :</a:t>
            </a:r>
          </a:p>
          <a:p>
            <a:endParaRPr lang="en-IN" dirty="0"/>
          </a:p>
        </p:txBody>
      </p:sp>
      <p:sp>
        <p:nvSpPr>
          <p:cNvPr id="5" name="TextBox 4">
            <a:extLst>
              <a:ext uri="{FF2B5EF4-FFF2-40B4-BE49-F238E27FC236}">
                <a16:creationId xmlns:a16="http://schemas.microsoft.com/office/drawing/2014/main" id="{8290B7E0-633A-4C87-96A6-00525DD0F178}"/>
              </a:ext>
            </a:extLst>
          </p:cNvPr>
          <p:cNvSpPr txBox="1"/>
          <p:nvPr/>
        </p:nvSpPr>
        <p:spPr>
          <a:xfrm>
            <a:off x="5656078" y="721742"/>
            <a:ext cx="6366235" cy="5632311"/>
          </a:xfrm>
          <a:prstGeom prst="rect">
            <a:avLst/>
          </a:prstGeom>
          <a:noFill/>
        </p:spPr>
        <p:txBody>
          <a:bodyPr wrap="square" rtlCol="0">
            <a:spAutoFit/>
          </a:bodyPr>
          <a:lstStyle/>
          <a:p>
            <a:pPr algn="just"/>
            <a:r>
              <a:rPr lang="en-US" sz="1800" b="1" dirty="0">
                <a:latin typeface="Times New Roman" panose="02020603050405020304" pitchFamily="18" charset="0"/>
                <a:cs typeface="Times New Roman" panose="02020603050405020304" pitchFamily="18" charset="0"/>
              </a:rPr>
              <a:t>	</a:t>
            </a:r>
            <a:r>
              <a:rPr lang="en-US" sz="2000" dirty="0">
                <a:solidFill>
                  <a:schemeClr val="bg1">
                    <a:lumMod val="85000"/>
                  </a:schemeClr>
                </a:solidFill>
                <a:latin typeface="Times New Roman" panose="02020603050405020304" pitchFamily="18" charset="0"/>
                <a:cs typeface="Times New Roman" panose="02020603050405020304" pitchFamily="18" charset="0"/>
              </a:rPr>
              <a:t>An intelligent coal mine security system using data acquisition method utilizes sensor, automatic detection, communication and micro controller technologies to realize the operational parameters of the mining area. This system implements real-time monitoring and displaying data undermine queries. The research development and promote application will provide the safeguard regarding the mine pit control in accuracy, real time capacity and has high reliability. To create an anti-theft auto security system that can extract registration number from number plate of moving vehicle. And can capture and transfer data to cloud, which can be available for further analysis of theft or proof reading. This helps us to track the real-time location and monitoring, especially of moveable assets such as the vehicle fleet transporting the coal. Tracking pickups and deliveries of thousands of truck-loads moving daily to and from various locations inside mining areas to processing plants, rail wagons or jetties is a logistics nightmare.</a:t>
            </a:r>
            <a:endParaRPr lang="en-IN" sz="2000" dirty="0">
              <a:solidFill>
                <a:schemeClr val="bg1">
                  <a:lumMod val="85000"/>
                </a:schemeClr>
              </a:solidFill>
            </a:endParaRPr>
          </a:p>
        </p:txBody>
      </p:sp>
    </p:spTree>
    <p:extLst>
      <p:ext uri="{BB962C8B-B14F-4D97-AF65-F5344CB8AC3E}">
        <p14:creationId xmlns:p14="http://schemas.microsoft.com/office/powerpoint/2010/main" val="1691087704"/>
      </p:ext>
    </p:ext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684D7F62-2279-40B9-ACE1-4A5436F7039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1" name="TextBox 10">
            <a:extLst>
              <a:ext uri="{FF2B5EF4-FFF2-40B4-BE49-F238E27FC236}">
                <a16:creationId xmlns:a16="http://schemas.microsoft.com/office/drawing/2014/main" id="{4390BAE1-0137-4E97-B6AA-BE3F204B9A3D}"/>
              </a:ext>
            </a:extLst>
          </p:cNvPr>
          <p:cNvSpPr txBox="1"/>
          <p:nvPr/>
        </p:nvSpPr>
        <p:spPr>
          <a:xfrm>
            <a:off x="6626003" y="3394364"/>
            <a:ext cx="4849907" cy="523220"/>
          </a:xfrm>
          <a:prstGeom prst="rect">
            <a:avLst/>
          </a:prstGeom>
          <a:noFill/>
        </p:spPr>
        <p:txBody>
          <a:bodyPr wrap="square" rtlCol="0">
            <a:spAutoFit/>
          </a:bodyPr>
          <a:lstStyle/>
          <a:p>
            <a:r>
              <a:rPr lang="en-IN" sz="2800" b="1" u="sng" dirty="0">
                <a:latin typeface="Copperplate Gothic Bold" panose="020E0705020206020404" pitchFamily="34" charset="0"/>
              </a:rPr>
              <a:t>PROBLEM STATEMENT</a:t>
            </a:r>
          </a:p>
        </p:txBody>
      </p:sp>
      <p:sp>
        <p:nvSpPr>
          <p:cNvPr id="12" name="TextBox 11">
            <a:extLst>
              <a:ext uri="{FF2B5EF4-FFF2-40B4-BE49-F238E27FC236}">
                <a16:creationId xmlns:a16="http://schemas.microsoft.com/office/drawing/2014/main" id="{2DA51276-E819-44BA-8035-21661202427B}"/>
              </a:ext>
            </a:extLst>
          </p:cNvPr>
          <p:cNvSpPr txBox="1"/>
          <p:nvPr/>
        </p:nvSpPr>
        <p:spPr>
          <a:xfrm>
            <a:off x="5587999" y="4238953"/>
            <a:ext cx="6604001" cy="584775"/>
          </a:xfrm>
          <a:prstGeom prst="rect">
            <a:avLst/>
          </a:prstGeom>
          <a:noFill/>
        </p:spPr>
        <p:txBody>
          <a:bodyPr wrap="square" rtlCol="0">
            <a:spAutoFit/>
          </a:bodyPr>
          <a:lstStyle/>
          <a:p>
            <a:r>
              <a:rPr lang="en-IN" sz="3200" b="1" dirty="0">
                <a:latin typeface="Bahnschrift SemiBold Condensed" panose="020B0502040204020203" pitchFamily="34" charset="0"/>
                <a:cs typeface="Leelawadee UI" panose="020B0502040204020203" pitchFamily="34" charset="-34"/>
              </a:rPr>
              <a:t>MOVING VEHICLE REGISTRATION PLATE DETECTION</a:t>
            </a:r>
          </a:p>
        </p:txBody>
      </p:sp>
    </p:spTree>
    <p:extLst>
      <p:ext uri="{BB962C8B-B14F-4D97-AF65-F5344CB8AC3E}">
        <p14:creationId xmlns:p14="http://schemas.microsoft.com/office/powerpoint/2010/main" val="1707660108"/>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40CB20FA-FADB-4B6B-B46D-9E8FCE92E8B4}"/>
              </a:ext>
            </a:extLst>
          </p:cNvPr>
          <p:cNvSpPr txBox="1"/>
          <p:nvPr/>
        </p:nvSpPr>
        <p:spPr>
          <a:xfrm>
            <a:off x="147782" y="554182"/>
            <a:ext cx="5116945" cy="923330"/>
          </a:xfrm>
          <a:prstGeom prst="rect">
            <a:avLst/>
          </a:prstGeom>
          <a:noFill/>
        </p:spPr>
        <p:txBody>
          <a:bodyPr wrap="square" rtlCol="0">
            <a:spAutoFit/>
          </a:bodyPr>
          <a:lstStyle/>
          <a:p>
            <a:br>
              <a:rPr lang="en-US" dirty="0"/>
            </a:br>
            <a:endParaRPr lang="en-IN" u="sng" dirty="0">
              <a:latin typeface="Impact" panose="020B0806030902050204" pitchFamily="34" charset="0"/>
            </a:endParaRPr>
          </a:p>
          <a:p>
            <a:r>
              <a:rPr lang="en-IN" dirty="0">
                <a:latin typeface="Arial Narrow" panose="020B0606020202030204" pitchFamily="34" charset="0"/>
              </a:rPr>
              <a:t>                                        </a:t>
            </a:r>
          </a:p>
        </p:txBody>
      </p:sp>
      <p:pic>
        <p:nvPicPr>
          <p:cNvPr id="15" name="Picture 14">
            <a:extLst>
              <a:ext uri="{FF2B5EF4-FFF2-40B4-BE49-F238E27FC236}">
                <a16:creationId xmlns:a16="http://schemas.microsoft.com/office/drawing/2014/main" id="{55D53352-F7EB-4DE2-BF16-9CAC24B70FB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050" y="-94268"/>
            <a:ext cx="12211050" cy="6959804"/>
          </a:xfrm>
          <a:prstGeom prst="rect">
            <a:avLst/>
          </a:prstGeom>
        </p:spPr>
      </p:pic>
      <p:sp>
        <p:nvSpPr>
          <p:cNvPr id="16" name="TextBox 15">
            <a:extLst>
              <a:ext uri="{FF2B5EF4-FFF2-40B4-BE49-F238E27FC236}">
                <a16:creationId xmlns:a16="http://schemas.microsoft.com/office/drawing/2014/main" id="{E4AF4E51-7CE4-4600-82D0-33A0BDF6B1C4}"/>
              </a:ext>
            </a:extLst>
          </p:cNvPr>
          <p:cNvSpPr txBox="1"/>
          <p:nvPr/>
        </p:nvSpPr>
        <p:spPr>
          <a:xfrm>
            <a:off x="678583" y="2690014"/>
            <a:ext cx="3528291" cy="830997"/>
          </a:xfrm>
          <a:prstGeom prst="rect">
            <a:avLst/>
          </a:prstGeom>
          <a:noFill/>
        </p:spPr>
        <p:txBody>
          <a:bodyPr wrap="square" rtlCol="0">
            <a:spAutoFit/>
          </a:bodyPr>
          <a:lstStyle/>
          <a:p>
            <a:r>
              <a:rPr lang="en-IN" sz="2400" b="1" u="sng" dirty="0">
                <a:effectLst>
                  <a:outerShdw blurRad="38100" dist="38100" dir="2700000" algn="tl">
                    <a:srgbClr val="000000">
                      <a:alpha val="43137"/>
                    </a:srgbClr>
                  </a:outerShdw>
                </a:effectLst>
                <a:latin typeface="Copperplate Gothic Bold" panose="020E0705020206020404" pitchFamily="34" charset="0"/>
              </a:rPr>
              <a:t>IDEA DESCRIPTION</a:t>
            </a:r>
          </a:p>
          <a:p>
            <a:r>
              <a:rPr lang="en-IN" sz="2400" b="1" u="sng" dirty="0">
                <a:effectLst>
                  <a:outerShdw blurRad="38100" dist="38100" dir="2700000" algn="tl">
                    <a:srgbClr val="000000">
                      <a:alpha val="43137"/>
                    </a:srgbClr>
                  </a:outerShdw>
                </a:effectLst>
                <a:latin typeface="Copperplate Gothic Bold" panose="020E0705020206020404" pitchFamily="34" charset="0"/>
              </a:rPr>
              <a:t> </a:t>
            </a:r>
          </a:p>
        </p:txBody>
      </p:sp>
      <p:sp>
        <p:nvSpPr>
          <p:cNvPr id="3" name="TextBox 2">
            <a:extLst>
              <a:ext uri="{FF2B5EF4-FFF2-40B4-BE49-F238E27FC236}">
                <a16:creationId xmlns:a16="http://schemas.microsoft.com/office/drawing/2014/main" id="{DEC37546-63FE-462E-A0FB-E6BE22C3E51A}"/>
              </a:ext>
            </a:extLst>
          </p:cNvPr>
          <p:cNvSpPr txBox="1"/>
          <p:nvPr/>
        </p:nvSpPr>
        <p:spPr>
          <a:xfrm>
            <a:off x="147782" y="3387661"/>
            <a:ext cx="5881543" cy="3477875"/>
          </a:xfrm>
          <a:prstGeom prst="rect">
            <a:avLst/>
          </a:prstGeom>
          <a:noFill/>
        </p:spPr>
        <p:txBody>
          <a:bodyPr wrap="square" rtlCol="0">
            <a:spAutoFit/>
          </a:bodyPr>
          <a:lstStyle/>
          <a:p>
            <a:r>
              <a:rPr lang="en-IN" sz="20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❶ Real-time location tracking and monitoring, especially of movable assets are tracked.</a:t>
            </a:r>
          </a:p>
          <a:p>
            <a:r>
              <a:rPr lang="en-IN" sz="20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❷ RFID is fitted with the vehicles moving across the mining region.</a:t>
            </a:r>
          </a:p>
          <a:p>
            <a:r>
              <a:rPr lang="en-IN" sz="20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❸ The RFID’s are mapped to their respective registration number.</a:t>
            </a:r>
          </a:p>
          <a:p>
            <a:r>
              <a:rPr lang="en-IN" sz="20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❹ A system is created to extract registration number from the  number plate of the moving vehicle using CCTV cameras at the mining regions.</a:t>
            </a:r>
          </a:p>
          <a:p>
            <a:r>
              <a:rPr lang="en-IN" sz="2000" b="1" dirty="0">
                <a:solidFill>
                  <a:schemeClr val="bg1"/>
                </a:solidFill>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rPr>
              <a:t>❺ The data captured is transferred to cloud for further analysis.</a:t>
            </a:r>
            <a:endParaRPr lang="en-IN" sz="2000" b="1" dirty="0">
              <a:effectLst>
                <a:outerShdw blurRad="38100" dist="38100" dir="2700000" algn="tl">
                  <a:srgbClr val="000000">
                    <a:alpha val="43137"/>
                  </a:srgbClr>
                </a:outerShdw>
              </a:effectLst>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163731173"/>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29C9112-1DF9-4174-8602-03CED497D80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00050"/>
            <a:ext cx="12192000" cy="7258050"/>
          </a:xfrm>
          <a:prstGeom prst="rect">
            <a:avLst/>
          </a:prstGeom>
        </p:spPr>
      </p:pic>
      <p:sp>
        <p:nvSpPr>
          <p:cNvPr id="4" name="TextBox 3">
            <a:extLst>
              <a:ext uri="{FF2B5EF4-FFF2-40B4-BE49-F238E27FC236}">
                <a16:creationId xmlns:a16="http://schemas.microsoft.com/office/drawing/2014/main" id="{D829874C-C8FB-449D-9CFF-CE5A25F17E3A}"/>
              </a:ext>
            </a:extLst>
          </p:cNvPr>
          <p:cNvSpPr txBox="1"/>
          <p:nvPr/>
        </p:nvSpPr>
        <p:spPr>
          <a:xfrm>
            <a:off x="0" y="312182"/>
            <a:ext cx="5057775" cy="523220"/>
          </a:xfrm>
          <a:prstGeom prst="rect">
            <a:avLst/>
          </a:prstGeom>
          <a:noFill/>
        </p:spPr>
        <p:txBody>
          <a:bodyPr wrap="square" rtlCol="0">
            <a:spAutoFit/>
          </a:bodyPr>
          <a:lstStyle/>
          <a:p>
            <a:r>
              <a:rPr lang="en-IN" sz="2800" b="1" u="sng" dirty="0">
                <a:effectLst>
                  <a:outerShdw blurRad="38100" dist="38100" dir="2700000" algn="tl">
                    <a:srgbClr val="000000">
                      <a:alpha val="43137"/>
                    </a:srgbClr>
                  </a:outerShdw>
                </a:effectLst>
                <a:latin typeface="Copperplate Gothic Bold" panose="020E0705020206020404" pitchFamily="34" charset="0"/>
              </a:rPr>
              <a:t>TECHNICAL STACK</a:t>
            </a:r>
          </a:p>
        </p:txBody>
      </p:sp>
      <p:pic>
        <p:nvPicPr>
          <p:cNvPr id="7" name="Picture 6">
            <a:extLst>
              <a:ext uri="{FF2B5EF4-FFF2-40B4-BE49-F238E27FC236}">
                <a16:creationId xmlns:a16="http://schemas.microsoft.com/office/drawing/2014/main" id="{4BFB258E-0A0B-428A-A62C-02C7B649BB6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314450"/>
            <a:ext cx="8086725" cy="5362575"/>
          </a:xfrm>
          <a:prstGeom prst="rect">
            <a:avLst/>
          </a:prstGeom>
        </p:spPr>
      </p:pic>
    </p:spTree>
    <p:extLst>
      <p:ext uri="{BB962C8B-B14F-4D97-AF65-F5344CB8AC3E}">
        <p14:creationId xmlns:p14="http://schemas.microsoft.com/office/powerpoint/2010/main" val="3385938631"/>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FAB97890-2C08-4D30-B65F-A31000CD1467}"/>
              </a:ext>
            </a:extLst>
          </p:cNvPr>
          <p:cNvSpPr txBox="1"/>
          <p:nvPr/>
        </p:nvSpPr>
        <p:spPr>
          <a:xfrm>
            <a:off x="3290047" y="1586754"/>
            <a:ext cx="5082988" cy="830997"/>
          </a:xfrm>
          <a:prstGeom prst="rect">
            <a:avLst/>
          </a:prstGeom>
          <a:noFill/>
        </p:spPr>
        <p:txBody>
          <a:bodyPr wrap="square" rtlCol="0">
            <a:spAutoFit/>
          </a:bodyPr>
          <a:lstStyle/>
          <a:p>
            <a:r>
              <a:rPr lang="en-IN" sz="2400" u="sng" dirty="0">
                <a:solidFill>
                  <a:schemeClr val="bg1"/>
                </a:solidFill>
                <a:latin typeface="Arial Black" panose="020B0A04020102020204" pitchFamily="34" charset="0"/>
              </a:rPr>
              <a:t>: CRIPTION:</a:t>
            </a:r>
          </a:p>
          <a:p>
            <a:pPr algn="just"/>
            <a:r>
              <a:rPr lang="en-IN" sz="2400" dirty="0">
                <a:solidFill>
                  <a:schemeClr val="bg1"/>
                </a:solidFill>
                <a:latin typeface="Arial Black" panose="020B0A04020102020204" pitchFamily="34" charset="0"/>
              </a:rPr>
              <a:t>                                    </a:t>
            </a:r>
            <a:endParaRPr lang="en-IN" sz="2400" u="sng" dirty="0">
              <a:latin typeface="Impact" panose="020B0806030902050204" pitchFamily="34" charset="0"/>
            </a:endParaRPr>
          </a:p>
        </p:txBody>
      </p:sp>
      <p:pic>
        <p:nvPicPr>
          <p:cNvPr id="12" name="Picture 11">
            <a:extLst>
              <a:ext uri="{FF2B5EF4-FFF2-40B4-BE49-F238E27FC236}">
                <a16:creationId xmlns:a16="http://schemas.microsoft.com/office/drawing/2014/main" id="{18264C68-C67B-49C5-946E-F9A3F60652A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4" name="TextBox 13">
            <a:extLst>
              <a:ext uri="{FF2B5EF4-FFF2-40B4-BE49-F238E27FC236}">
                <a16:creationId xmlns:a16="http://schemas.microsoft.com/office/drawing/2014/main" id="{6C69F8D0-4DF4-49C5-AE91-877F686651E2}"/>
              </a:ext>
            </a:extLst>
          </p:cNvPr>
          <p:cNvSpPr txBox="1"/>
          <p:nvPr/>
        </p:nvSpPr>
        <p:spPr>
          <a:xfrm>
            <a:off x="85725" y="1106083"/>
            <a:ext cx="2257425" cy="738664"/>
          </a:xfrm>
          <a:prstGeom prst="rect">
            <a:avLst/>
          </a:prstGeom>
          <a:noFill/>
        </p:spPr>
        <p:txBody>
          <a:bodyPr wrap="square" rtlCol="0">
            <a:spAutoFit/>
          </a:bodyPr>
          <a:lstStyle/>
          <a:p>
            <a:r>
              <a:rPr lang="en-IN" sz="2400" b="1" u="sng" dirty="0">
                <a:solidFill>
                  <a:schemeClr val="accent5">
                    <a:lumMod val="20000"/>
                    <a:lumOff val="80000"/>
                  </a:schemeClr>
                </a:solidFill>
                <a:effectLst>
                  <a:outerShdw blurRad="38100" dist="38100" dir="2700000" algn="tl">
                    <a:srgbClr val="000000">
                      <a:alpha val="43137"/>
                    </a:srgbClr>
                  </a:outerShdw>
                </a:effectLst>
                <a:latin typeface="Copperplate Gothic Bold" panose="020E0705020206020404" pitchFamily="34" charset="0"/>
              </a:rPr>
              <a:t>USE CASE</a:t>
            </a:r>
          </a:p>
          <a:p>
            <a:endParaRPr lang="en-IN" dirty="0"/>
          </a:p>
        </p:txBody>
      </p:sp>
      <p:pic>
        <p:nvPicPr>
          <p:cNvPr id="16" name="Picture 15">
            <a:extLst>
              <a:ext uri="{FF2B5EF4-FFF2-40B4-BE49-F238E27FC236}">
                <a16:creationId xmlns:a16="http://schemas.microsoft.com/office/drawing/2014/main" id="{87834115-898A-4C70-9D96-C29DE433A35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5725" y="1844747"/>
            <a:ext cx="6010275" cy="4186995"/>
          </a:xfrm>
          <a:prstGeom prst="rect">
            <a:avLst/>
          </a:prstGeom>
        </p:spPr>
      </p:pic>
    </p:spTree>
    <p:extLst>
      <p:ext uri="{BB962C8B-B14F-4D97-AF65-F5344CB8AC3E}">
        <p14:creationId xmlns:p14="http://schemas.microsoft.com/office/powerpoint/2010/main" val="2016329518"/>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695D74A9-5D76-41A4-BEDE-E6D4204D607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2" name="TextBox 11">
            <a:extLst>
              <a:ext uri="{FF2B5EF4-FFF2-40B4-BE49-F238E27FC236}">
                <a16:creationId xmlns:a16="http://schemas.microsoft.com/office/drawing/2014/main" id="{386ED526-1D29-425F-B87D-8035D7A92767}"/>
              </a:ext>
            </a:extLst>
          </p:cNvPr>
          <p:cNvSpPr txBox="1"/>
          <p:nvPr/>
        </p:nvSpPr>
        <p:spPr>
          <a:xfrm>
            <a:off x="7795932" y="2044744"/>
            <a:ext cx="5082988" cy="523220"/>
          </a:xfrm>
          <a:prstGeom prst="rect">
            <a:avLst/>
          </a:prstGeom>
          <a:noFill/>
        </p:spPr>
        <p:txBody>
          <a:bodyPr wrap="square" rtlCol="0">
            <a:spAutoFit/>
          </a:bodyPr>
          <a:lstStyle/>
          <a:p>
            <a:r>
              <a:rPr lang="en-IN" sz="2800" b="1" u="sng" dirty="0">
                <a:effectLst>
                  <a:outerShdw blurRad="38100" dist="38100" dir="2700000" algn="tl">
                    <a:srgbClr val="000000">
                      <a:alpha val="43137"/>
                    </a:srgbClr>
                  </a:outerShdw>
                </a:effectLst>
                <a:latin typeface="Copperplate Gothic Bold" panose="020E0705020206020404" pitchFamily="34" charset="0"/>
              </a:rPr>
              <a:t>DEPENDENCIES</a:t>
            </a:r>
          </a:p>
        </p:txBody>
      </p:sp>
      <p:sp>
        <p:nvSpPr>
          <p:cNvPr id="2" name="TextBox 1">
            <a:extLst>
              <a:ext uri="{FF2B5EF4-FFF2-40B4-BE49-F238E27FC236}">
                <a16:creationId xmlns:a16="http://schemas.microsoft.com/office/drawing/2014/main" id="{DAA23595-F86D-4055-9B0F-E7FB82177DD6}"/>
              </a:ext>
            </a:extLst>
          </p:cNvPr>
          <p:cNvSpPr txBox="1"/>
          <p:nvPr/>
        </p:nvSpPr>
        <p:spPr>
          <a:xfrm>
            <a:off x="7867650" y="2809875"/>
            <a:ext cx="4324350" cy="1569660"/>
          </a:xfrm>
          <a:prstGeom prst="rect">
            <a:avLst/>
          </a:prstGeom>
          <a:noFill/>
        </p:spPr>
        <p:txBody>
          <a:bodyPr wrap="square" rtlCol="0">
            <a:spAutoFit/>
          </a:bodyPr>
          <a:lstStyle/>
          <a:p>
            <a:r>
              <a:rPr lang="en-IN" sz="2400" dirty="0">
                <a:latin typeface="Impact" panose="020B0806030902050204" pitchFamily="34" charset="0"/>
                <a:cs typeface="Calibri" panose="020F0502020204030204" pitchFamily="34" charset="0"/>
              </a:rPr>
              <a:t>● CCTV Camera</a:t>
            </a:r>
          </a:p>
          <a:p>
            <a:r>
              <a:rPr lang="en-IN" sz="2400" dirty="0">
                <a:latin typeface="Impact" panose="020B0806030902050204" pitchFamily="34" charset="0"/>
                <a:cs typeface="Calibri" panose="020F0502020204030204" pitchFamily="34" charset="0"/>
              </a:rPr>
              <a:t>● Strong internet connections</a:t>
            </a:r>
          </a:p>
          <a:p>
            <a:r>
              <a:rPr lang="en-IN" sz="2400" dirty="0">
                <a:latin typeface="Impact" panose="020B0806030902050204" pitchFamily="34" charset="0"/>
                <a:cs typeface="Calibri" panose="020F0502020204030204" pitchFamily="34" charset="0"/>
              </a:rPr>
              <a:t>● RFID READER(INTERROGATOR)</a:t>
            </a:r>
          </a:p>
          <a:p>
            <a:r>
              <a:rPr lang="en-IN" sz="2400" dirty="0">
                <a:latin typeface="Impact" panose="020B0806030902050204" pitchFamily="34" charset="0"/>
                <a:cs typeface="Calibri" panose="020F0502020204030204" pitchFamily="34" charset="0"/>
              </a:rPr>
              <a:t>●RFID TAG</a:t>
            </a:r>
            <a:endParaRPr lang="en-IN" sz="2400" dirty="0"/>
          </a:p>
        </p:txBody>
      </p:sp>
    </p:spTree>
    <p:extLst>
      <p:ext uri="{BB962C8B-B14F-4D97-AF65-F5344CB8AC3E}">
        <p14:creationId xmlns:p14="http://schemas.microsoft.com/office/powerpoint/2010/main" val="75414848"/>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658F08B5-9830-423C-BB8C-1CC2CDBACF0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9899"/>
            <a:ext cx="12192000" cy="7152211"/>
          </a:xfrm>
          <a:prstGeom prst="rect">
            <a:avLst/>
          </a:prstGeom>
        </p:spPr>
      </p:pic>
      <p:sp>
        <p:nvSpPr>
          <p:cNvPr id="4" name="TextBox 3">
            <a:extLst>
              <a:ext uri="{FF2B5EF4-FFF2-40B4-BE49-F238E27FC236}">
                <a16:creationId xmlns:a16="http://schemas.microsoft.com/office/drawing/2014/main" id="{24FB1836-F646-4A57-8433-1AD6484F9428}"/>
              </a:ext>
            </a:extLst>
          </p:cNvPr>
          <p:cNvSpPr txBox="1"/>
          <p:nvPr/>
        </p:nvSpPr>
        <p:spPr>
          <a:xfrm>
            <a:off x="1658866" y="3178206"/>
            <a:ext cx="4873841" cy="923330"/>
          </a:xfrm>
          <a:prstGeom prst="rect">
            <a:avLst/>
          </a:prstGeom>
          <a:noFill/>
        </p:spPr>
        <p:txBody>
          <a:bodyPr wrap="square" rtlCol="0">
            <a:spAutoFit/>
          </a:bodyPr>
          <a:lstStyle/>
          <a:p>
            <a:r>
              <a:rPr lang="en-US" sz="5400" dirty="0">
                <a:latin typeface="Algerian" panose="04020705040A02060702" pitchFamily="82" charset="0"/>
                <a:ea typeface="Yu Gothic UI Semibold" panose="020B0700000000000000" pitchFamily="34" charset="-128"/>
              </a:rPr>
              <a:t>THANK YOU</a:t>
            </a:r>
            <a:endParaRPr lang="en-IN" sz="5400" dirty="0">
              <a:latin typeface="Algerian" panose="04020705040A02060702" pitchFamily="82" charset="0"/>
              <a:ea typeface="Yu Gothic UI Semibold" panose="020B0700000000000000" pitchFamily="34" charset="-128"/>
            </a:endParaRPr>
          </a:p>
        </p:txBody>
      </p:sp>
    </p:spTree>
    <p:extLst>
      <p:ext uri="{BB962C8B-B14F-4D97-AF65-F5344CB8AC3E}">
        <p14:creationId xmlns:p14="http://schemas.microsoft.com/office/powerpoint/2010/main" val="3446851263"/>
      </p:ext>
    </p:extLst>
  </p:cSld>
  <p:clrMapOvr>
    <a:masterClrMapping/>
  </p:clrMapOvr>
  <mc:AlternateContent xmlns:mc="http://schemas.openxmlformats.org/markup-compatibility/2006">
    <mc:Choice xmlns:p14="http://schemas.microsoft.com/office/powerpoint/2010/main" Requires="p14">
      <p:transition spd="slow" p14:dur="4000">
        <p14:vortex dir="r"/>
      </p:transition>
    </mc:Choice>
    <mc:Fallback>
      <p:transition spd="slow">
        <p:fade/>
      </p:transition>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822</TotalTime>
  <Words>335</Words>
  <Application>Microsoft Office PowerPoint</Application>
  <PresentationFormat>Widescreen</PresentationFormat>
  <Paragraphs>28</Paragraphs>
  <Slides>8</Slides>
  <Notes>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8</vt:i4>
      </vt:variant>
    </vt:vector>
  </HeadingPairs>
  <TitlesOfParts>
    <vt:vector size="20" baseType="lpstr">
      <vt:lpstr>Algerian</vt:lpstr>
      <vt:lpstr>Arial</vt:lpstr>
      <vt:lpstr>Arial Black</vt:lpstr>
      <vt:lpstr>Arial Narrow</vt:lpstr>
      <vt:lpstr>Bahnschrift SemiBold Condensed</vt:lpstr>
      <vt:lpstr>Calibri</vt:lpstr>
      <vt:lpstr>Calibri Light</vt:lpstr>
      <vt:lpstr>Copperplate Gothic Bold</vt:lpstr>
      <vt:lpstr>Impact</vt:lpstr>
      <vt:lpstr>Segoe UI Black</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Nitesh Baskar</dc:creator>
  <cp:lastModifiedBy>Nitesh Baskar</cp:lastModifiedBy>
  <cp:revision>45</cp:revision>
  <dcterms:created xsi:type="dcterms:W3CDTF">2022-02-08T16:02:44Z</dcterms:created>
  <dcterms:modified xsi:type="dcterms:W3CDTF">2022-03-29T16:58:48Z</dcterms:modified>
</cp:coreProperties>
</file>

<file path=docProps/thumbnail.jpeg>
</file>